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84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5" autoAdjust="0"/>
    <p:restoredTop sz="88840" autoAdjust="0"/>
  </p:normalViewPr>
  <p:slideViewPr>
    <p:cSldViewPr snapToGrid="0">
      <p:cViewPr varScale="1">
        <p:scale>
          <a:sx n="80" d="100"/>
          <a:sy n="80" d="100"/>
        </p:scale>
        <p:origin x="183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351674-9182-431D-9EEC-3B1BFC22A266}" type="datetimeFigureOut">
              <a:rPr kumimoji="1" lang="ja-JP" altLang="en-US" smtClean="0"/>
              <a:t>2022/5/16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DA5E9-AA92-4A31-8DC1-D339D530CC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335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4DA5E9-AA92-4A31-8DC1-D339D530CC5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3992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CF44D3-B617-4CCC-AE60-AA075BF836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0EB234F-4933-4086-BC0F-D4961F13FF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A21ECA0-8F15-42DB-A68F-CE5464E40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81C9-EDDD-4F67-9FB3-43D5187979CB}" type="datetimeFigureOut">
              <a:rPr kumimoji="1" lang="ja-JP" altLang="en-US" smtClean="0"/>
              <a:t>2022/5/16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80EAD99-B4AD-4462-98EF-485159F4C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E46C952-F0AF-4B7E-8309-FF441D42A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23649-1382-4F2C-B7B1-22543BA95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8249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35B0DA-C8BF-4EB8-BA9B-A3104EFC2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DBD52D4-DC1B-415B-B2D7-31A049F55A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1C31578-470C-4C68-BD08-85C360332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81C9-EDDD-4F67-9FB3-43D5187979CB}" type="datetimeFigureOut">
              <a:rPr kumimoji="1" lang="ja-JP" altLang="en-US" smtClean="0"/>
              <a:t>2022/5/16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AB0043-8D34-412E-BA41-48A360C03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0982BD9-2ACE-4949-A036-B3A3A4965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23649-1382-4F2C-B7B1-22543BA95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501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69726BA-5205-4AC0-897C-71F93A4E23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E7F0B70-0366-48A8-B45C-74C4C7F3D0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1AE0AA3-BC52-45F6-A3FA-977890382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81C9-EDDD-4F67-9FB3-43D5187979CB}" type="datetimeFigureOut">
              <a:rPr kumimoji="1" lang="ja-JP" altLang="en-US" smtClean="0"/>
              <a:t>2022/5/16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07DE099-9902-4864-8E44-7EA02F3F4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CD07445-CA47-4318-AF66-5BCA5F347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23649-1382-4F2C-B7B1-22543BA95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3602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5E9879-3D28-430D-8917-46E937DAF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C59983C-A399-4579-A0B4-A8E8CDB36A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93F7860-8930-4498-B58D-CFC0A3B26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81C9-EDDD-4F67-9FB3-43D5187979CB}" type="datetimeFigureOut">
              <a:rPr kumimoji="1" lang="ja-JP" altLang="en-US" smtClean="0"/>
              <a:t>2022/5/16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C14B27-BDEF-44E6-9867-B210FE1FB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8233B0F-8986-4390-8CCC-B915430F8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23649-1382-4F2C-B7B1-22543BA95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7334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527C4F-516F-498C-9FED-F9984D036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42CF45D-4139-4F5C-B457-CE9BD5741A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F9A05A9-3F3B-4F35-BE2D-ECEF43DD9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81C9-EDDD-4F67-9FB3-43D5187979CB}" type="datetimeFigureOut">
              <a:rPr kumimoji="1" lang="ja-JP" altLang="en-US" smtClean="0"/>
              <a:t>2022/5/16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0208791-164D-4F86-9FEA-827E2FC00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6B986F5-3FC3-4C52-A043-AB3AEAED9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23649-1382-4F2C-B7B1-22543BA95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8290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BE83B9-489F-440C-8527-64E92CC4B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A0E1FD8-7454-4639-ACBB-F5C46F8F1B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905A852-6191-46CD-B028-C9B9455FC1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209D4BA-8C67-4FF8-B763-AAF8C902B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81C9-EDDD-4F67-9FB3-43D5187979CB}" type="datetimeFigureOut">
              <a:rPr kumimoji="1" lang="ja-JP" altLang="en-US" smtClean="0"/>
              <a:t>2022/5/16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7414A6E-A00E-47F3-9D26-8475B3ED4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C69DB8D-108E-42EB-BAC3-0027F0FE6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23649-1382-4F2C-B7B1-22543BA95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3430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4A7FB1-AC04-4920-B59F-7D8757C16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8D90529-C22B-4CF6-AFA0-E62D87A73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C3C7242-0668-474B-8D16-21EFE7F472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B073FEA-D4C5-4F4F-AAE5-A98F83ECE6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877BCF8-CF6F-44DB-ACE2-4284819E58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2426692-F61F-4764-956F-713E3014F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81C9-EDDD-4F67-9FB3-43D5187979CB}" type="datetimeFigureOut">
              <a:rPr kumimoji="1" lang="ja-JP" altLang="en-US" smtClean="0"/>
              <a:t>2022/5/16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67DC995-FC06-4CE0-8ABF-31386B465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D00FF9A-04AE-4C6D-A7A5-5D85DED3B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23649-1382-4F2C-B7B1-22543BA95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8683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1F4ABC-3CFC-4250-806A-302F69C77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40B35BB-0A71-403F-8423-AA916706B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81C9-EDDD-4F67-9FB3-43D5187979CB}" type="datetimeFigureOut">
              <a:rPr kumimoji="1" lang="ja-JP" altLang="en-US" smtClean="0"/>
              <a:t>2022/5/16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182094F-8DF3-4F54-BD30-C7CDAFF62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7D87AAC-F815-48B4-884F-64EE3D43A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23649-1382-4F2C-B7B1-22543BA95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8117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D2C1F8-D400-432C-B508-5FD73D8EA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81C9-EDDD-4F67-9FB3-43D5187979CB}" type="datetimeFigureOut">
              <a:rPr kumimoji="1" lang="ja-JP" altLang="en-US" smtClean="0"/>
              <a:t>2022/5/16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B3DBCA3-3AB8-40FC-A33C-B8B7F79A7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B5662D7-63D6-4A0F-AEDD-325DB8E83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23649-1382-4F2C-B7B1-22543BA95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621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E582C4-3DF8-43F1-86B7-F74BC65B6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7BCAEFF-0A05-46CF-8441-F1B2E364BA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4CE9CF3-55A7-45B8-B917-EB13056AB7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BC9B1E8-3FA9-4268-BBBC-1C6CB9DA1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81C9-EDDD-4F67-9FB3-43D5187979CB}" type="datetimeFigureOut">
              <a:rPr kumimoji="1" lang="ja-JP" altLang="en-US" smtClean="0"/>
              <a:t>2022/5/16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9A0507-E2C8-4B76-B32E-FA8E41558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43A924E-1454-4A3E-BFC8-9F19620C9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23649-1382-4F2C-B7B1-22543BA95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6895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47E8B0-D9D5-42C5-B511-976A80EFC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501B03C-5BF4-4971-9FFA-65C92E8760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16E78BB-703E-4DB6-AC3C-6DA7A826DE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C49B58F-F0E1-454D-B963-162AC48C3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81C9-EDDD-4F67-9FB3-43D5187979CB}" type="datetimeFigureOut">
              <a:rPr kumimoji="1" lang="ja-JP" altLang="en-US" smtClean="0"/>
              <a:t>2022/5/16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AF2EDE0-CABF-4941-8550-36F496AD6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5632BE9-18F5-49F8-9CB4-540D280AC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23649-1382-4F2C-B7B1-22543BA95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827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DF6B0C2-40C3-4535-8A97-79FB0A383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C7F5DF8-9269-45E1-BAA1-E1F1A89D57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D97D849-0441-4964-B576-EA4EC0A9A8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F81C9-EDDD-4F67-9FB3-43D5187979CB}" type="datetimeFigureOut">
              <a:rPr kumimoji="1" lang="ja-JP" altLang="en-US" smtClean="0"/>
              <a:t>2022/5/16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CDB70CE-A693-42E7-9A84-9525C53A20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737D7EB-0A13-4F7C-8612-1962497FE6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23649-1382-4F2C-B7B1-22543BA95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1268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7A61F43-0A28-4C93-B357-9234FBC5B739}"/>
              </a:ext>
            </a:extLst>
          </p:cNvPr>
          <p:cNvSpPr txBox="1"/>
          <p:nvPr/>
        </p:nvSpPr>
        <p:spPr>
          <a:xfrm>
            <a:off x="83670" y="125070"/>
            <a:ext cx="1200336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いちご一会とちぎ国体デモンストレーション</a:t>
            </a:r>
            <a:r>
              <a:rPr lang="en-US" altLang="ja-JP" sz="16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【</a:t>
            </a:r>
            <a:r>
              <a:rPr lang="ja-JP" altLang="en-US" sz="16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ペタンク</a:t>
            </a:r>
            <a:r>
              <a:rPr lang="en-US" altLang="ja-JP" sz="16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】</a:t>
            </a:r>
            <a:r>
              <a:rPr lang="ja-JP" altLang="en-US" sz="16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参加者用　</a:t>
            </a:r>
            <a:r>
              <a:rPr kumimoji="1" lang="ja-JP" altLang="en-US" sz="16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「</a:t>
            </a:r>
            <a:r>
              <a:rPr kumimoji="1" lang="en-US" altLang="ja-JP" sz="16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GLOBAL SAFETY</a:t>
            </a:r>
            <a:r>
              <a:rPr kumimoji="1" lang="ja-JP" altLang="en-US" sz="16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」イベント登録手続き方法について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EDB44FF-9F32-4BE9-8181-42CBE29791E4}"/>
              </a:ext>
            </a:extLst>
          </p:cNvPr>
          <p:cNvSpPr txBox="1"/>
          <p:nvPr/>
        </p:nvSpPr>
        <p:spPr>
          <a:xfrm>
            <a:off x="83670" y="573305"/>
            <a:ext cx="1200336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200" dirty="0">
                <a:latin typeface="Century" panose="02040604050505020304" pitchFamily="18" charset="0"/>
                <a:ea typeface="ＭＳ 明朝" panose="02020609040205080304" pitchFamily="17" charset="-128"/>
              </a:rPr>
              <a:t>　</a:t>
            </a:r>
            <a:r>
              <a:rPr kumimoji="1" lang="en-US" altLang="ja-JP" sz="1200" dirty="0">
                <a:latin typeface="Century" panose="02040604050505020304" pitchFamily="18" charset="0"/>
                <a:ea typeface="ＭＳ 明朝" panose="02020609040205080304" pitchFamily="17" charset="-128"/>
              </a:rPr>
              <a:t>2022</a:t>
            </a:r>
            <a:r>
              <a:rPr kumimoji="1" lang="ja-JP" altLang="en-US" sz="1200" dirty="0">
                <a:latin typeface="Century" panose="02040604050505020304" pitchFamily="18" charset="0"/>
                <a:ea typeface="ＭＳ 明朝" panose="02020609040205080304" pitchFamily="17" charset="-128"/>
              </a:rPr>
              <a:t>年</a:t>
            </a:r>
            <a:r>
              <a:rPr kumimoji="1" lang="en-US" altLang="ja-JP" sz="1200" dirty="0">
                <a:latin typeface="Century" panose="02040604050505020304" pitchFamily="18" charset="0"/>
                <a:ea typeface="ＭＳ 明朝" panose="02020609040205080304" pitchFamily="17" charset="-128"/>
              </a:rPr>
              <a:t>5</a:t>
            </a:r>
            <a:r>
              <a:rPr kumimoji="1" lang="ja-JP" altLang="en-US" sz="1200" dirty="0">
                <a:latin typeface="Century" panose="02040604050505020304" pitchFamily="18" charset="0"/>
                <a:ea typeface="ＭＳ 明朝" panose="02020609040205080304" pitchFamily="17" charset="-128"/>
              </a:rPr>
              <a:t>月</a:t>
            </a:r>
            <a:r>
              <a:rPr kumimoji="1" lang="en-US" altLang="ja-JP" sz="1200" dirty="0">
                <a:latin typeface="Century" panose="02040604050505020304" pitchFamily="18" charset="0"/>
                <a:ea typeface="ＭＳ 明朝" panose="02020609040205080304" pitchFamily="17" charset="-128"/>
              </a:rPr>
              <a:t>28</a:t>
            </a:r>
            <a:r>
              <a:rPr kumimoji="1" lang="ja-JP" altLang="en-US" sz="1200" dirty="0">
                <a:latin typeface="Century" panose="02040604050505020304" pitchFamily="18" charset="0"/>
                <a:ea typeface="ＭＳ 明朝" panose="02020609040205080304" pitchFamily="17" charset="-128"/>
              </a:rPr>
              <a:t>日</a:t>
            </a:r>
            <a:r>
              <a:rPr lang="ja-JP" altLang="en-US" sz="1200" dirty="0">
                <a:latin typeface="Century" panose="02040604050505020304" pitchFamily="18" charset="0"/>
                <a:ea typeface="ＭＳ 明朝" panose="02020609040205080304" pitchFamily="17" charset="-128"/>
              </a:rPr>
              <a:t>に開催されます</a:t>
            </a:r>
            <a:r>
              <a:rPr kumimoji="1" lang="ja-JP" altLang="en-US" sz="1200" dirty="0">
                <a:latin typeface="Century" panose="02040604050505020304" pitchFamily="18" charset="0"/>
                <a:ea typeface="ＭＳ 明朝" panose="02020609040205080304" pitchFamily="17" charset="-128"/>
              </a:rPr>
              <a:t>いちご一会とちぎ国体デモンストレーション</a:t>
            </a:r>
            <a:r>
              <a:rPr kumimoji="1" lang="en-US" altLang="ja-JP" sz="1200" dirty="0">
                <a:latin typeface="Century" panose="02040604050505020304" pitchFamily="18" charset="0"/>
                <a:ea typeface="ＭＳ 明朝" panose="02020609040205080304" pitchFamily="17" charset="-128"/>
              </a:rPr>
              <a:t>【</a:t>
            </a:r>
            <a:r>
              <a:rPr kumimoji="1" lang="ja-JP" altLang="en-US" sz="1200" dirty="0">
                <a:latin typeface="Century" panose="02040604050505020304" pitchFamily="18" charset="0"/>
                <a:ea typeface="ＭＳ 明朝" panose="02020609040205080304" pitchFamily="17" charset="-128"/>
              </a:rPr>
              <a:t>ペタンク</a:t>
            </a:r>
            <a:r>
              <a:rPr kumimoji="1" lang="en-US" altLang="ja-JP" sz="1200" dirty="0">
                <a:latin typeface="Century" panose="02040604050505020304" pitchFamily="18" charset="0"/>
                <a:ea typeface="ＭＳ 明朝" panose="02020609040205080304" pitchFamily="17" charset="-128"/>
              </a:rPr>
              <a:t>】</a:t>
            </a:r>
            <a:r>
              <a:rPr kumimoji="1" lang="ja-JP" altLang="en-US" sz="1200" dirty="0">
                <a:latin typeface="Century" panose="02040604050505020304" pitchFamily="18" charset="0"/>
                <a:ea typeface="ＭＳ 明朝" panose="02020609040205080304" pitchFamily="17" charset="-128"/>
              </a:rPr>
              <a:t>に</a:t>
            </a:r>
            <a:r>
              <a:rPr kumimoji="1" lang="ja-JP" altLang="en-US" sz="1200" b="1" u="sng" dirty="0">
                <a:latin typeface="Century" panose="02040604050505020304" pitchFamily="18" charset="0"/>
                <a:ea typeface="ＭＳ 明朝" panose="02020609040205080304" pitchFamily="17" charset="-128"/>
              </a:rPr>
              <a:t>参加される選手・監督、競技会運営担当者をはじめとする大会関係者等で、日々の体温・体調の記録をスマートフォンアプリケーション「</a:t>
            </a:r>
            <a:r>
              <a:rPr kumimoji="1" lang="en-US" altLang="ja-JP" sz="1200" b="1" u="sng" dirty="0">
                <a:latin typeface="Century" panose="02040604050505020304" pitchFamily="18" charset="0"/>
                <a:ea typeface="ＭＳ 明朝" panose="02020609040205080304" pitchFamily="17" charset="-128"/>
              </a:rPr>
              <a:t>GLOBAL SAFETY</a:t>
            </a:r>
            <a:r>
              <a:rPr kumimoji="1" lang="ja-JP" altLang="en-US" sz="1200" b="1" u="sng" dirty="0">
                <a:latin typeface="Century" panose="02040604050505020304" pitchFamily="18" charset="0"/>
                <a:ea typeface="ＭＳ 明朝" panose="02020609040205080304" pitchFamily="17" charset="-128"/>
              </a:rPr>
              <a:t>」にて行っている方</a:t>
            </a:r>
            <a:r>
              <a:rPr kumimoji="1" lang="ja-JP" altLang="en-US" sz="1200" dirty="0">
                <a:latin typeface="Century" panose="02040604050505020304" pitchFamily="18" charset="0"/>
                <a:ea typeface="ＭＳ 明朝" panose="02020609040205080304" pitchFamily="17" charset="-128"/>
              </a:rPr>
              <a:t>は、</a:t>
            </a:r>
            <a:r>
              <a:rPr lang="ja-JP" altLang="en-US" sz="1200" dirty="0">
                <a:latin typeface="Century" panose="02040604050505020304" pitchFamily="18" charset="0"/>
                <a:ea typeface="ＭＳ 明朝" panose="02020609040205080304" pitchFamily="17" charset="-128"/>
              </a:rPr>
              <a:t>次ページ以降の</a:t>
            </a:r>
            <a:r>
              <a:rPr kumimoji="1" lang="ja-JP" altLang="en-US" sz="1200" dirty="0">
                <a:latin typeface="Century" panose="02040604050505020304" pitchFamily="18" charset="0"/>
                <a:ea typeface="ＭＳ 明朝" panose="02020609040205080304" pitchFamily="17" charset="-128"/>
              </a:rPr>
              <a:t>手続き方法に基づき、「イベント登録」を確実に行っていただきますようお願いいたします。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88B0123-91D8-4658-B06A-7F5C2E3D61CB}"/>
              </a:ext>
            </a:extLst>
          </p:cNvPr>
          <p:cNvSpPr txBox="1"/>
          <p:nvPr/>
        </p:nvSpPr>
        <p:spPr>
          <a:xfrm>
            <a:off x="642472" y="1713673"/>
            <a:ext cx="545352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いちご一会とちぎ国体デモンストレーション</a:t>
            </a:r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ペタンク</a:t>
            </a:r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algn="ctr"/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イベント登録</a:t>
            </a:r>
            <a:r>
              <a:rPr kumimoji="1"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QR</a:t>
            </a:r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コード／イベント検索キーワード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23DAD00-5669-4842-A400-4C709F53D25A}"/>
              </a:ext>
            </a:extLst>
          </p:cNvPr>
          <p:cNvSpPr txBox="1"/>
          <p:nvPr/>
        </p:nvSpPr>
        <p:spPr>
          <a:xfrm>
            <a:off x="-161364" y="2540287"/>
            <a:ext cx="327510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イベント登録</a:t>
            </a:r>
            <a:r>
              <a:rPr kumimoji="1"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QR</a:t>
            </a:r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コード</a:t>
            </a:r>
            <a:r>
              <a:rPr kumimoji="1"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B7E048D-8412-435E-A782-45655802B7D3}"/>
              </a:ext>
            </a:extLst>
          </p:cNvPr>
          <p:cNvSpPr txBox="1"/>
          <p:nvPr/>
        </p:nvSpPr>
        <p:spPr>
          <a:xfrm>
            <a:off x="3564965" y="2540287"/>
            <a:ext cx="272527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イベント検索キーワード</a:t>
            </a:r>
            <a:r>
              <a:rPr kumimoji="1"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F03E6F4-4DE5-4784-B0B8-02C3400C102E}"/>
              </a:ext>
            </a:extLst>
          </p:cNvPr>
          <p:cNvSpPr txBox="1"/>
          <p:nvPr/>
        </p:nvSpPr>
        <p:spPr>
          <a:xfrm>
            <a:off x="3235049" y="3105834"/>
            <a:ext cx="338510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en-US" altLang="ja-JP" sz="3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seppmr68kr</a:t>
            </a:r>
            <a:endParaRPr kumimoji="1" lang="ja-JP" altLang="en-US" sz="3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54D4DFD-C4D1-446D-A300-280FEBBCF571}"/>
              </a:ext>
            </a:extLst>
          </p:cNvPr>
          <p:cNvSpPr txBox="1"/>
          <p:nvPr/>
        </p:nvSpPr>
        <p:spPr>
          <a:xfrm>
            <a:off x="1252071" y="5144327"/>
            <a:ext cx="48857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上記</a:t>
            </a:r>
            <a:r>
              <a:rPr lang="en-US" altLang="ja-JP" sz="1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QR</a:t>
            </a:r>
            <a:r>
              <a:rPr lang="ja-JP" altLang="en-US" sz="1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コード及びイベント検索キーワードは、</a:t>
            </a:r>
            <a:endParaRPr lang="en-US" altLang="ja-JP" sz="14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同大会のみに使用できる内容です。</a:t>
            </a:r>
            <a:endParaRPr lang="en-US" altLang="ja-JP" sz="14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矢印: 右 17">
            <a:extLst>
              <a:ext uri="{FF2B5EF4-FFF2-40B4-BE49-F238E27FC236}">
                <a16:creationId xmlns:a16="http://schemas.microsoft.com/office/drawing/2014/main" id="{59CE84D4-3360-43CF-98BB-442CA7B1A6DB}"/>
              </a:ext>
            </a:extLst>
          </p:cNvPr>
          <p:cNvSpPr/>
          <p:nvPr/>
        </p:nvSpPr>
        <p:spPr>
          <a:xfrm>
            <a:off x="7064189" y="2354729"/>
            <a:ext cx="460188" cy="3585884"/>
          </a:xfrm>
          <a:prstGeom prst="rightArrow">
            <a:avLst>
              <a:gd name="adj1" fmla="val 50000"/>
              <a:gd name="adj2" fmla="val 201887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B2913BD7-EAEA-4A69-90AF-C4CBEA5B6481}"/>
              </a:ext>
            </a:extLst>
          </p:cNvPr>
          <p:cNvSpPr txBox="1"/>
          <p:nvPr/>
        </p:nvSpPr>
        <p:spPr>
          <a:xfrm>
            <a:off x="7428755" y="1713673"/>
            <a:ext cx="442258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イベント登録完了後</a:t>
            </a:r>
            <a:endParaRPr kumimoji="1"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体調チェック項目ページが下図のようになります</a:t>
            </a:r>
            <a:endParaRPr kumimoji="1"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33" name="図 32" descr="テキスト&#10;&#10;中程度の精度で自動的に生成された説明">
            <a:extLst>
              <a:ext uri="{FF2B5EF4-FFF2-40B4-BE49-F238E27FC236}">
                <a16:creationId xmlns:a16="http://schemas.microsoft.com/office/drawing/2014/main" id="{7126319E-84EB-4D6E-9C48-65C032B8DB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8415" y="2236893"/>
            <a:ext cx="2145986" cy="4256500"/>
          </a:xfrm>
          <a:prstGeom prst="rect">
            <a:avLst/>
          </a:prstGeom>
          <a:ln>
            <a:solidFill>
              <a:srgbClr val="178476"/>
            </a:solidFill>
          </a:ln>
        </p:spPr>
      </p:pic>
      <p:sp>
        <p:nvSpPr>
          <p:cNvPr id="34" name="楕円 33">
            <a:extLst>
              <a:ext uri="{FF2B5EF4-FFF2-40B4-BE49-F238E27FC236}">
                <a16:creationId xmlns:a16="http://schemas.microsoft.com/office/drawing/2014/main" id="{F2509A11-074D-4B02-B649-48615EC83F77}"/>
              </a:ext>
            </a:extLst>
          </p:cNvPr>
          <p:cNvSpPr/>
          <p:nvPr/>
        </p:nvSpPr>
        <p:spPr>
          <a:xfrm>
            <a:off x="7905521" y="3260621"/>
            <a:ext cx="543862" cy="543862"/>
          </a:xfrm>
          <a:prstGeom prst="ellipse">
            <a:avLst/>
          </a:prstGeom>
          <a:noFill/>
          <a:ln w="19050">
            <a:solidFill>
              <a:srgbClr val="1784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6" name="直線矢印コネクタ 35">
            <a:extLst>
              <a:ext uri="{FF2B5EF4-FFF2-40B4-BE49-F238E27FC236}">
                <a16:creationId xmlns:a16="http://schemas.microsoft.com/office/drawing/2014/main" id="{F4B6CB30-04C4-4BDF-BAD2-CDE9EC52BB04}"/>
              </a:ext>
            </a:extLst>
          </p:cNvPr>
          <p:cNvCxnSpPr>
            <a:cxnSpLocks/>
          </p:cNvCxnSpPr>
          <p:nvPr/>
        </p:nvCxnSpPr>
        <p:spPr>
          <a:xfrm>
            <a:off x="8449383" y="3679371"/>
            <a:ext cx="1779064" cy="210458"/>
          </a:xfrm>
          <a:prstGeom prst="straightConnector1">
            <a:avLst/>
          </a:prstGeom>
          <a:ln w="28575">
            <a:solidFill>
              <a:srgbClr val="17847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19FBC432-E4AA-4A64-B00B-6FB5C8EB4481}"/>
              </a:ext>
            </a:extLst>
          </p:cNvPr>
          <p:cNvSpPr txBox="1"/>
          <p:nvPr/>
        </p:nvSpPr>
        <p:spPr>
          <a:xfrm>
            <a:off x="10228447" y="3824505"/>
            <a:ext cx="196355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200" b="1" dirty="0">
                <a:solidFill>
                  <a:srgbClr val="17847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大会独自の体調チェック項目が出てきます。</a:t>
            </a:r>
          </a:p>
        </p:txBody>
      </p:sp>
      <p:pic>
        <p:nvPicPr>
          <p:cNvPr id="4" name="図 3" descr="QR コード&#10;&#10;自動的に生成された説明">
            <a:extLst>
              <a:ext uri="{FF2B5EF4-FFF2-40B4-BE49-F238E27FC236}">
                <a16:creationId xmlns:a16="http://schemas.microsoft.com/office/drawing/2014/main" id="{8E3872EC-5EAA-1A3B-30C5-5B6F3B9A606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912" y="2848064"/>
            <a:ext cx="1928394" cy="1928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841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169</Words>
  <Application>Microsoft Office PowerPoint</Application>
  <PresentationFormat>ワイド画面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HGｺﾞｼｯｸE</vt:lpstr>
      <vt:lpstr>メイリオ</vt:lpstr>
      <vt:lpstr>游ゴシック</vt:lpstr>
      <vt:lpstr>游ゴシック Light</vt:lpstr>
      <vt:lpstr>Arial</vt:lpstr>
      <vt:lpstr>Century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永井　太介</dc:creator>
  <cp:lastModifiedBy>永井　太介</cp:lastModifiedBy>
  <cp:revision>9</cp:revision>
  <cp:lastPrinted>2021-12-24T08:10:53Z</cp:lastPrinted>
  <dcterms:created xsi:type="dcterms:W3CDTF">2021-08-20T03:25:54Z</dcterms:created>
  <dcterms:modified xsi:type="dcterms:W3CDTF">2022-05-16T11:04:07Z</dcterms:modified>
</cp:coreProperties>
</file>